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210" autoAdjust="0"/>
    <p:restoredTop sz="94660" autoAdjust="0"/>
  </p:normalViewPr>
  <p:slideViewPr>
    <p:cSldViewPr>
      <p:cViewPr>
        <p:scale>
          <a:sx n="66" d="100"/>
          <a:sy n="66" d="100"/>
        </p:scale>
        <p:origin x="-1188" y="-924"/>
      </p:cViewPr>
      <p:guideLst>
        <p:guide orient="horz" pos="2160"/>
        <p:guide pos="2880"/>
      </p:guideLst>
    </p:cSldViewPr>
  </p:slideViewPr>
  <p:outlineViewPr>
    <p:cViewPr>
      <p:scale>
        <a:sx n="33" d="100"/>
        <a:sy n="33" d="100"/>
      </p:scale>
      <p:origin x="0" y="567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B8BE8C92-6D12-4127-99A7-4278CD2C3189}" type="datetimeFigureOut">
              <a:rPr lang="pl-PL" smtClean="0"/>
              <a:t>2008-10-12</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08B5982-96B0-4E7D-8B9D-C5CC62B0B29D}" type="slidenum">
              <a:rPr lang="pl-PL" smtClean="0"/>
              <a:t>‹#›</a:t>
            </a:fld>
            <a:endParaRPr lang="pl-PL"/>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B8BE8C92-6D12-4127-99A7-4278CD2C3189}" type="datetimeFigureOut">
              <a:rPr lang="pl-PL" smtClean="0"/>
              <a:t>2008-10-12</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08B5982-96B0-4E7D-8B9D-C5CC62B0B29D}" type="slidenum">
              <a:rPr lang="pl-PL" smtClean="0"/>
              <a:t>‹#›</a:t>
            </a:fld>
            <a:endParaRPr lang="pl-PL"/>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B8BE8C92-6D12-4127-99A7-4278CD2C3189}" type="datetimeFigureOut">
              <a:rPr lang="pl-PL" smtClean="0"/>
              <a:t>2008-10-12</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08B5982-96B0-4E7D-8B9D-C5CC62B0B29D}" type="slidenum">
              <a:rPr lang="pl-PL" smtClean="0"/>
              <a:t>‹#›</a:t>
            </a:fld>
            <a:endParaRPr lang="pl-PL"/>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B8BE8C92-6D12-4127-99A7-4278CD2C3189}" type="datetimeFigureOut">
              <a:rPr lang="pl-PL" smtClean="0"/>
              <a:t>2008-10-12</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08B5982-96B0-4E7D-8B9D-C5CC62B0B29D}" type="slidenum">
              <a:rPr lang="pl-PL" smtClean="0"/>
              <a:t>‹#›</a:t>
            </a:fld>
            <a:endParaRPr lang="pl-PL"/>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B8BE8C92-6D12-4127-99A7-4278CD2C3189}" type="datetimeFigureOut">
              <a:rPr lang="pl-PL" smtClean="0"/>
              <a:t>2008-10-12</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08B5982-96B0-4E7D-8B9D-C5CC62B0B29D}" type="slidenum">
              <a:rPr lang="pl-PL" smtClean="0"/>
              <a:t>‹#›</a:t>
            </a:fld>
            <a:endParaRPr lang="pl-PL"/>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B8BE8C92-6D12-4127-99A7-4278CD2C3189}" type="datetimeFigureOut">
              <a:rPr lang="pl-PL" smtClean="0"/>
              <a:t>2008-10-12</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E08B5982-96B0-4E7D-8B9D-C5CC62B0B29D}" type="slidenum">
              <a:rPr lang="pl-PL" smtClean="0"/>
              <a:t>‹#›</a:t>
            </a:fld>
            <a:endParaRPr lang="pl-PL"/>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B8BE8C92-6D12-4127-99A7-4278CD2C3189}" type="datetimeFigureOut">
              <a:rPr lang="pl-PL" smtClean="0"/>
              <a:t>2008-10-12</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E08B5982-96B0-4E7D-8B9D-C5CC62B0B29D}" type="slidenum">
              <a:rPr lang="pl-PL" smtClean="0"/>
              <a:t>‹#›</a:t>
            </a:fld>
            <a:endParaRPr lang="pl-PL"/>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B8BE8C92-6D12-4127-99A7-4278CD2C3189}" type="datetimeFigureOut">
              <a:rPr lang="pl-PL" smtClean="0"/>
              <a:t>2008-10-12</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E08B5982-96B0-4E7D-8B9D-C5CC62B0B29D}" type="slidenum">
              <a:rPr lang="pl-PL" smtClean="0"/>
              <a:t>‹#›</a:t>
            </a:fld>
            <a:endParaRPr lang="pl-PL"/>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B8BE8C92-6D12-4127-99A7-4278CD2C3189}" type="datetimeFigureOut">
              <a:rPr lang="pl-PL" smtClean="0"/>
              <a:t>2008-10-12</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E08B5982-96B0-4E7D-8B9D-C5CC62B0B29D}" type="slidenum">
              <a:rPr lang="pl-PL" smtClean="0"/>
              <a:t>‹#›</a:t>
            </a:fld>
            <a:endParaRPr lang="pl-PL"/>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B8BE8C92-6D12-4127-99A7-4278CD2C3189}" type="datetimeFigureOut">
              <a:rPr lang="pl-PL" smtClean="0"/>
              <a:t>2008-10-12</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E08B5982-96B0-4E7D-8B9D-C5CC62B0B29D}" type="slidenum">
              <a:rPr lang="pl-PL" smtClean="0"/>
              <a:t>‹#›</a:t>
            </a:fld>
            <a:endParaRPr lang="pl-PL"/>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B8BE8C92-6D12-4127-99A7-4278CD2C3189}" type="datetimeFigureOut">
              <a:rPr lang="pl-PL" smtClean="0"/>
              <a:t>2008-10-12</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E08B5982-96B0-4E7D-8B9D-C5CC62B0B29D}" type="slidenum">
              <a:rPr lang="pl-PL" smtClean="0"/>
              <a:t>‹#›</a:t>
            </a:fld>
            <a:endParaRPr lang="pl-PL"/>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tile tx="0" ty="0" sx="100000" sy="100000" flip="none" algn="tl"/>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BE8C92-6D12-4127-99A7-4278CD2C3189}" type="datetimeFigureOut">
              <a:rPr lang="pl-PL" smtClean="0"/>
              <a:t>2008-10-12</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8B5982-96B0-4E7D-8B9D-C5CC62B0B29D}" type="slidenum">
              <a:rPr lang="pl-PL" smtClean="0"/>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hyperlink" Target="http://www.google.p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zlastrona.org/" TargetMode="External"/><Relationship Id="rId2" Type="http://schemas.openxmlformats.org/officeDocument/2006/relationships/hyperlink" Target="http://www.najgorsze-strony.spaliny.p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epuls.pl/" TargetMode="External"/><Relationship Id="rId2" Type="http://schemas.openxmlformats.org/officeDocument/2006/relationships/hyperlink" Target="http://www.wikipedia.org/" TargetMode="External"/><Relationship Id="rId1" Type="http://schemas.openxmlformats.org/officeDocument/2006/relationships/slideLayout" Target="../slideLayouts/slideLayout2.xml"/><Relationship Id="rId6" Type="http://schemas.openxmlformats.org/officeDocument/2006/relationships/hyperlink" Target="http://www.najgorsze-strony.spaliny.pl/" TargetMode="External"/><Relationship Id="rId5" Type="http://schemas.openxmlformats.org/officeDocument/2006/relationships/hyperlink" Target="http://www.zlastrona.org/" TargetMode="External"/><Relationship Id="rId4" Type="http://schemas.openxmlformats.org/officeDocument/2006/relationships/hyperlink" Target="http://www.google.pl/"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428604"/>
            <a:ext cx="7772400" cy="3171847"/>
          </a:xfrm>
        </p:spPr>
        <p:txBody>
          <a:bodyPr>
            <a:normAutofit/>
          </a:bodyPr>
          <a:lstStyle/>
          <a:p>
            <a:r>
              <a:rPr lang="pl-PL" dirty="0" smtClean="0"/>
              <a:t>Techniki skutecznej i rzetelnej prezentacji informacji </a:t>
            </a:r>
            <a:br>
              <a:rPr lang="pl-PL" dirty="0" smtClean="0"/>
            </a:br>
            <a:r>
              <a:rPr lang="pl-PL" dirty="0" smtClean="0"/>
              <a:t>na stronach www.</a:t>
            </a:r>
            <a:br>
              <a:rPr lang="pl-PL" dirty="0" smtClean="0"/>
            </a:br>
            <a:endParaRPr lang="pl-PL" dirty="0"/>
          </a:p>
        </p:txBody>
      </p:sp>
      <p:sp>
        <p:nvSpPr>
          <p:cNvPr id="3" name="Podtytuł 2"/>
          <p:cNvSpPr>
            <a:spLocks noGrp="1"/>
          </p:cNvSpPr>
          <p:nvPr>
            <p:ph type="subTitle" idx="1"/>
          </p:nvPr>
        </p:nvSpPr>
        <p:spPr>
          <a:xfrm>
            <a:off x="1357290" y="6000768"/>
            <a:ext cx="6400800" cy="352412"/>
          </a:xfrm>
        </p:spPr>
        <p:txBody>
          <a:bodyPr>
            <a:normAutofit fontScale="62500" lnSpcReduction="20000"/>
          </a:bodyPr>
          <a:lstStyle/>
          <a:p>
            <a:r>
              <a:rPr lang="pl-PL" dirty="0" smtClean="0"/>
              <a:t>Autor : Mateusz Stanik</a:t>
            </a:r>
          </a:p>
          <a:p>
            <a:endParaRPr lang="pl-PL" dirty="0"/>
          </a:p>
        </p:txBody>
      </p:sp>
      <p:pic>
        <p:nvPicPr>
          <p:cNvPr id="4" name="Obraz 3" descr="klawierka.jpg"/>
          <p:cNvPicPr>
            <a:picLocks noChangeAspect="1"/>
          </p:cNvPicPr>
          <p:nvPr/>
        </p:nvPicPr>
        <p:blipFill>
          <a:blip r:embed="rId2"/>
          <a:stretch>
            <a:fillRect/>
          </a:stretch>
        </p:blipFill>
        <p:spPr>
          <a:xfrm>
            <a:off x="2428860" y="2857496"/>
            <a:ext cx="4286280" cy="2857520"/>
          </a:xfrm>
          <a:prstGeom prst="rect">
            <a:avLst/>
          </a:prstGeom>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p:cNvSpPr>
            <a:spLocks noGrp="1"/>
          </p:cNvSpPr>
          <p:nvPr>
            <p:ph type="title"/>
          </p:nvPr>
        </p:nvSpPr>
        <p:spPr>
          <a:xfrm>
            <a:off x="785786" y="2571744"/>
            <a:ext cx="7772400" cy="1362075"/>
          </a:xfrm>
        </p:spPr>
        <p:txBody>
          <a:bodyPr>
            <a:noAutofit/>
          </a:bodyPr>
          <a:lstStyle/>
          <a:p>
            <a:pPr algn="ctr"/>
            <a:r>
              <a:rPr lang="pl-PL" sz="9600" dirty="0" smtClean="0"/>
              <a:t>PRZYKŁADY</a:t>
            </a:r>
            <a:endParaRPr lang="pl-PL" sz="9600" dirty="0"/>
          </a:p>
        </p:txBody>
      </p:sp>
    </p:spTree>
  </p:cSld>
  <p:clrMapOvr>
    <a:masterClrMapping/>
  </p:clrMapOvr>
  <p:transition>
    <p:comb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dirty="0" smtClean="0"/>
              <a:t>IDEALNE ROZWIĄZANIE</a:t>
            </a:r>
            <a:endParaRPr lang="pl-PL" dirty="0"/>
          </a:p>
        </p:txBody>
      </p:sp>
      <p:pic>
        <p:nvPicPr>
          <p:cNvPr id="3" name="Obraz 2" descr="google.JPG"/>
          <p:cNvPicPr>
            <a:picLocks noChangeAspect="1"/>
          </p:cNvPicPr>
          <p:nvPr/>
        </p:nvPicPr>
        <p:blipFill>
          <a:blip r:embed="rId2"/>
          <a:stretch>
            <a:fillRect/>
          </a:stretch>
        </p:blipFill>
        <p:spPr>
          <a:xfrm>
            <a:off x="928662" y="1571612"/>
            <a:ext cx="7463499" cy="4956499"/>
          </a:xfrm>
          <a:prstGeom prst="rect">
            <a:avLst/>
          </a:prstGeom>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00034" y="1285860"/>
            <a:ext cx="8229600" cy="4525963"/>
          </a:xfrm>
        </p:spPr>
        <p:txBody>
          <a:bodyPr/>
          <a:lstStyle/>
          <a:p>
            <a:pPr algn="ctr">
              <a:buNone/>
            </a:pPr>
            <a:r>
              <a:rPr lang="pl-PL" dirty="0" smtClean="0"/>
              <a:t>Wyszukiwarka firmy Google ( </a:t>
            </a:r>
            <a:r>
              <a:rPr lang="pl-PL" dirty="0" smtClean="0">
                <a:hlinkClick r:id="rId2"/>
              </a:rPr>
              <a:t>www.google.pl</a:t>
            </a:r>
            <a:r>
              <a:rPr lang="pl-PL" dirty="0" smtClean="0"/>
              <a:t> ) jest rozwiązaniem idealnym. Kontrast biało – czarny , żadnych zbędnych grafik i prostota w jednym. Jedynym zadaniem jest wyszukanie interesującej nas informacji czy pliku. Nic dziwnego że cieszy się największą popularnością.</a:t>
            </a:r>
            <a:endParaRPr lang="pl-PL" dirty="0"/>
          </a:p>
        </p:txBody>
      </p:sp>
    </p:spTree>
  </p:cSld>
  <p:clrMapOvr>
    <a:masterClrMapping/>
  </p:clrMapOvr>
  <p:transition>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dirty="0" smtClean="0"/>
              <a:t>Bardzo dobre rozwiązanie</a:t>
            </a:r>
            <a:endParaRPr lang="pl-PL" dirty="0"/>
          </a:p>
        </p:txBody>
      </p:sp>
      <p:pic>
        <p:nvPicPr>
          <p:cNvPr id="4" name="Symbol zastępczy zawartości 3" descr="livescore.JPG"/>
          <p:cNvPicPr>
            <a:picLocks noGrp="1" noChangeAspect="1"/>
          </p:cNvPicPr>
          <p:nvPr>
            <p:ph idx="1"/>
          </p:nvPr>
        </p:nvPicPr>
        <p:blipFill>
          <a:blip r:embed="rId2"/>
          <a:stretch>
            <a:fillRect/>
          </a:stretch>
        </p:blipFill>
        <p:spPr>
          <a:xfrm>
            <a:off x="928662" y="1500174"/>
            <a:ext cx="7387204" cy="4401358"/>
          </a:xfr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28596" y="1714488"/>
            <a:ext cx="8229600" cy="4525963"/>
          </a:xfrm>
        </p:spPr>
        <p:txBody>
          <a:bodyPr/>
          <a:lstStyle/>
          <a:p>
            <a:pPr algn="ctr">
              <a:buNone/>
            </a:pPr>
            <a:r>
              <a:rPr lang="pl-PL" dirty="0" smtClean="0"/>
              <a:t>Sportowy portal </a:t>
            </a:r>
            <a:r>
              <a:rPr lang="pl-PL" dirty="0" err="1" smtClean="0"/>
              <a:t>LiveScore.com</a:t>
            </a:r>
            <a:r>
              <a:rPr lang="pl-PL" dirty="0" smtClean="0"/>
              <a:t> jest idealnym przykładem zastosowania prostej grafiki i funkcjonalności. Na tej stronie priorytetem jest przekazanie informacji, a prosta i przyjemna dla oka grafika umila nam surfowanie po tejże stronie.</a:t>
            </a:r>
            <a:endParaRPr lang="pl-PL" dirty="0"/>
          </a:p>
        </p:txBody>
      </p:sp>
    </p:spTree>
  </p:cSld>
  <p:clrMapOvr>
    <a:masterClrMapping/>
  </p:clrMapOvr>
  <p:transition>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28596" y="500042"/>
            <a:ext cx="8229600" cy="1143000"/>
          </a:xfrm>
        </p:spPr>
        <p:txBody>
          <a:bodyPr/>
          <a:lstStyle/>
          <a:p>
            <a:r>
              <a:rPr lang="pl-PL" dirty="0" smtClean="0">
                <a:solidFill>
                  <a:srgbClr val="FF0000"/>
                </a:solidFill>
              </a:rPr>
              <a:t>Złe rozwiązanie</a:t>
            </a:r>
            <a:endParaRPr lang="pl-PL" dirty="0">
              <a:solidFill>
                <a:srgbClr val="FF0000"/>
              </a:solidFill>
            </a:endParaRPr>
          </a:p>
        </p:txBody>
      </p:sp>
      <p:pic>
        <p:nvPicPr>
          <p:cNvPr id="4" name="Symbol zastępczy zawartości 3" descr="epuls.JPG"/>
          <p:cNvPicPr>
            <a:picLocks noGrp="1" noChangeAspect="1"/>
          </p:cNvPicPr>
          <p:nvPr>
            <p:ph idx="1"/>
          </p:nvPr>
        </p:nvPicPr>
        <p:blipFill>
          <a:blip r:embed="rId2"/>
          <a:stretch>
            <a:fillRect/>
          </a:stretch>
        </p:blipFill>
        <p:spPr>
          <a:xfrm>
            <a:off x="928662" y="2143116"/>
            <a:ext cx="7246092" cy="2563028"/>
          </a:xfrm>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00034" y="1785926"/>
            <a:ext cx="8229600" cy="4525963"/>
          </a:xfrm>
        </p:spPr>
        <p:txBody>
          <a:bodyPr/>
          <a:lstStyle/>
          <a:p>
            <a:pPr algn="ctr">
              <a:buNone/>
            </a:pPr>
            <a:r>
              <a:rPr lang="pl-PL" dirty="0" smtClean="0"/>
              <a:t>Młodzieżowy portal Epuls.pl nie jest dobrym rozwiązaniem. Zbyt rozbudowana grafika oraz duża liczba odwiedzających znacznie obciąża serwer. Strona na przeciętnym łączu wczytuje się długo a czasem nie jest dostępna wcale.</a:t>
            </a:r>
            <a:endParaRPr lang="pl-PL" dirty="0"/>
          </a:p>
        </p:txBody>
      </p:sp>
    </p:spTree>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00034" y="928670"/>
            <a:ext cx="8229600" cy="4525963"/>
          </a:xfrm>
        </p:spPr>
        <p:txBody>
          <a:bodyPr/>
          <a:lstStyle/>
          <a:p>
            <a:pPr algn="ctr">
              <a:buNone/>
            </a:pPr>
            <a:r>
              <a:rPr lang="pl-PL" dirty="0" smtClean="0"/>
              <a:t>Przed wami zdjęcia dwóch portali : </a:t>
            </a:r>
            <a:r>
              <a:rPr lang="pl-PL" dirty="0" smtClean="0">
                <a:hlinkClick r:id="rId2"/>
              </a:rPr>
              <a:t>www.najgorsze-strony.spaliny.pl</a:t>
            </a:r>
            <a:r>
              <a:rPr lang="pl-PL" dirty="0" smtClean="0"/>
              <a:t> oraz </a:t>
            </a:r>
            <a:r>
              <a:rPr lang="pl-PL" dirty="0" smtClean="0">
                <a:hlinkClick r:id="rId3"/>
              </a:rPr>
              <a:t>www.zlastrona.org</a:t>
            </a:r>
            <a:r>
              <a:rPr lang="pl-PL" dirty="0" smtClean="0"/>
              <a:t> które w idealny ( wręcz sarkastyczny ) sposób przedstawiają jak NIE powinna wyglądać żadna strona internetowa.</a:t>
            </a:r>
            <a:endParaRPr lang="pl-PL" dirty="0"/>
          </a:p>
        </p:txBody>
      </p:sp>
    </p:spTree>
  </p:cSld>
  <p:clrMapOvr>
    <a:masterClrMapping/>
  </p:clrMapOvr>
  <p:transition>
    <p:pull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2.JPG"/>
          <p:cNvPicPr>
            <a:picLocks noChangeAspect="1"/>
          </p:cNvPicPr>
          <p:nvPr/>
        </p:nvPicPr>
        <p:blipFill>
          <a:blip r:embed="rId2"/>
          <a:stretch>
            <a:fillRect/>
          </a:stretch>
        </p:blipFill>
        <p:spPr>
          <a:xfrm>
            <a:off x="0" y="0"/>
            <a:ext cx="9144000" cy="6857999"/>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dirty="0" smtClean="0"/>
              <a:t>WSTĘP</a:t>
            </a:r>
            <a:endParaRPr lang="pl-PL" dirty="0"/>
          </a:p>
        </p:txBody>
      </p:sp>
      <p:sp>
        <p:nvSpPr>
          <p:cNvPr id="3" name="Symbol zastępczy zawartości 2"/>
          <p:cNvSpPr>
            <a:spLocks noGrp="1"/>
          </p:cNvSpPr>
          <p:nvPr>
            <p:ph idx="1"/>
          </p:nvPr>
        </p:nvSpPr>
        <p:spPr/>
        <p:txBody>
          <a:bodyPr/>
          <a:lstStyle/>
          <a:p>
            <a:pPr algn="ctr">
              <a:buNone/>
            </a:pPr>
            <a:r>
              <a:rPr lang="pl-PL" dirty="0" smtClean="0"/>
              <a:t>Prezentacja którą właśnie oglądacie jest skupiskiem elementarnych zasad które powinny wami kierować przy zamieszczaniu informacji w Internecie.  Kierując się tymi zasadami będziecie mieć pewność, iż informacje które chcecie przekazać dotrą do adresata i zapadną mu głęboko w pamięć.</a:t>
            </a:r>
            <a:endParaRPr lang="pl-PL" dirty="0"/>
          </a:p>
        </p:txBody>
      </p:sp>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Bibliografia</a:t>
            </a:r>
            <a:endParaRPr lang="pl-PL" dirty="0"/>
          </a:p>
        </p:txBody>
      </p:sp>
      <p:sp>
        <p:nvSpPr>
          <p:cNvPr id="3" name="Symbol zastępczy zawartości 2"/>
          <p:cNvSpPr>
            <a:spLocks noGrp="1"/>
          </p:cNvSpPr>
          <p:nvPr>
            <p:ph idx="1"/>
          </p:nvPr>
        </p:nvSpPr>
        <p:spPr/>
        <p:txBody>
          <a:bodyPr/>
          <a:lstStyle/>
          <a:p>
            <a:r>
              <a:rPr lang="pl-PL" dirty="0" smtClean="0">
                <a:hlinkClick r:id="rId2"/>
              </a:rPr>
              <a:t>www.wikipedia.org</a:t>
            </a:r>
            <a:endParaRPr lang="pl-PL" dirty="0" smtClean="0"/>
          </a:p>
          <a:p>
            <a:r>
              <a:rPr lang="pl-PL" dirty="0" smtClean="0">
                <a:hlinkClick r:id="rId3"/>
              </a:rPr>
              <a:t>www.epuls.pl</a:t>
            </a:r>
            <a:endParaRPr lang="pl-PL" dirty="0" smtClean="0"/>
          </a:p>
          <a:p>
            <a:r>
              <a:rPr lang="pl-PL" dirty="0" smtClean="0">
                <a:hlinkClick r:id="rId4"/>
              </a:rPr>
              <a:t>www.google.pl</a:t>
            </a:r>
            <a:endParaRPr lang="pl-PL" dirty="0" smtClean="0"/>
          </a:p>
          <a:p>
            <a:r>
              <a:rPr lang="pl-PL" dirty="0" smtClean="0">
                <a:hlinkClick r:id="rId5"/>
              </a:rPr>
              <a:t>www.zlastrona.org</a:t>
            </a:r>
            <a:endParaRPr lang="pl-PL" dirty="0" smtClean="0"/>
          </a:p>
          <a:p>
            <a:r>
              <a:rPr lang="pl-PL" dirty="0" smtClean="0">
                <a:hlinkClick r:id="rId6"/>
              </a:rPr>
              <a:t>www.najgorsze-strony.spaliny.pl</a:t>
            </a:r>
            <a:endParaRPr lang="pl-PL" dirty="0"/>
          </a:p>
          <a:p>
            <a:pPr>
              <a:buNone/>
            </a:pPr>
            <a:endParaRPr lang="pl-PL" dirty="0"/>
          </a:p>
        </p:txBody>
      </p:sp>
    </p:spTree>
  </p:cSld>
  <p:clrMapOvr>
    <a:masterClrMapping/>
  </p:clrMapOvr>
  <p:transition>
    <p:blinds/>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p:txBody>
          <a:bodyPr>
            <a:normAutofit/>
          </a:bodyPr>
          <a:lstStyle/>
          <a:p>
            <a:pPr algn="ctr">
              <a:buNone/>
            </a:pPr>
            <a:r>
              <a:rPr lang="pl-PL" sz="7200" dirty="0" smtClean="0"/>
              <a:t>Serdecznie dziękuję za obejrzenie prezentacji.</a:t>
            </a:r>
            <a:endParaRPr lang="pl-PL" sz="7200"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Prostota jest dobra !</a:t>
            </a:r>
            <a:endParaRPr lang="pl-PL" dirty="0"/>
          </a:p>
        </p:txBody>
      </p:sp>
      <p:sp>
        <p:nvSpPr>
          <p:cNvPr id="3" name="Symbol zastępczy zawartości 2"/>
          <p:cNvSpPr>
            <a:spLocks noGrp="1"/>
          </p:cNvSpPr>
          <p:nvPr>
            <p:ph idx="1"/>
          </p:nvPr>
        </p:nvSpPr>
        <p:spPr/>
        <p:txBody>
          <a:bodyPr/>
          <a:lstStyle/>
          <a:p>
            <a:pPr algn="ctr">
              <a:buNone/>
            </a:pPr>
            <a:r>
              <a:rPr lang="pl-PL" dirty="0" smtClean="0"/>
              <a:t>Pamiętaj że najuboższa graficznie strona, prezentacja czy animacja ma największe szanse na to, że informacja poprawnie dotrze do adresata. Kiedy strona jest bardziej zaawansowana graficznie musimy unikać elementów które będą odwracać uwagę czytelnika, a co za tym idzie gorzej będzie on przyswajał wiadomości.</a:t>
            </a:r>
            <a:endParaRPr lang="pl-PL" dirty="0"/>
          </a:p>
        </p:txBody>
      </p:sp>
    </p:spTree>
  </p:cSld>
  <p:clrMapOvr>
    <a:masterClrMapping/>
  </p:clrMapOvr>
  <p:transition>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dirty="0" smtClean="0"/>
              <a:t>Strzeż się przesady !</a:t>
            </a:r>
            <a:endParaRPr lang="pl-PL" dirty="0"/>
          </a:p>
        </p:txBody>
      </p:sp>
      <p:sp>
        <p:nvSpPr>
          <p:cNvPr id="7" name="Symbol zastępczy zawartości 6"/>
          <p:cNvSpPr>
            <a:spLocks noGrp="1"/>
          </p:cNvSpPr>
          <p:nvPr>
            <p:ph idx="1"/>
          </p:nvPr>
        </p:nvSpPr>
        <p:spPr/>
        <p:txBody>
          <a:bodyPr/>
          <a:lstStyle/>
          <a:p>
            <a:pPr algn="ctr">
              <a:buNone/>
            </a:pPr>
            <a:r>
              <a:rPr lang="pl-PL" dirty="0" smtClean="0"/>
              <a:t>Kiedy decydujesz się na wykonanie strony w jednej z wielu metod graficznych ( </a:t>
            </a:r>
            <a:r>
              <a:rPr lang="pl-PL" dirty="0" err="1" smtClean="0"/>
              <a:t>flash,SVG</a:t>
            </a:r>
            <a:r>
              <a:rPr lang="pl-PL" dirty="0" smtClean="0"/>
              <a:t>, itd. ) musisz być pewien swoich umiejętności oraz dobrego zaplecza technicznego. Nieumiejętne wykonanie strony internetowej w takiej postaci może znacznie obniżyć jej funkcjonalność oraz wydajność.</a:t>
            </a:r>
          </a:p>
          <a:p>
            <a:pPr>
              <a:buNone/>
            </a:pPr>
            <a:endParaRPr lang="pl-PL" dirty="0"/>
          </a:p>
        </p:txBody>
      </p:sp>
    </p:spTree>
  </p:cSld>
  <p:clrMapOvr>
    <a:masterClrMapping/>
  </p:clrMapOvr>
  <p:transition>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Grafika oraz zdjęcia.</a:t>
            </a:r>
            <a:endParaRPr lang="pl-PL" dirty="0"/>
          </a:p>
        </p:txBody>
      </p:sp>
      <p:sp>
        <p:nvSpPr>
          <p:cNvPr id="3" name="Symbol zastępczy zawartości 2"/>
          <p:cNvSpPr>
            <a:spLocks noGrp="1"/>
          </p:cNvSpPr>
          <p:nvPr>
            <p:ph idx="1"/>
          </p:nvPr>
        </p:nvSpPr>
        <p:spPr/>
        <p:txBody>
          <a:bodyPr>
            <a:normAutofit lnSpcReduction="10000"/>
          </a:bodyPr>
          <a:lstStyle/>
          <a:p>
            <a:pPr algn="ctr">
              <a:buNone/>
            </a:pPr>
            <a:r>
              <a:rPr lang="pl-PL" dirty="0" smtClean="0"/>
              <a:t>Umieszczając na stronie grafikę będącą jej szatą graficzną ( tzw. Szablonem ) pamiętaj żeby była to grafika wektorowa. Grafika w takim formacie znacznie przyśpiesza ładowanie się strony i odciąża nasz serwer.</a:t>
            </a:r>
          </a:p>
          <a:p>
            <a:pPr algn="ctr">
              <a:buNone/>
            </a:pPr>
            <a:r>
              <a:rPr lang="pl-PL" dirty="0" smtClean="0"/>
              <a:t>Umieszczając większe zdjęcia bądź pliki bitmapy na naszej stronie, umieść je na osobnym serwerze ( najlepiej do tego przeznaczonym ) to również przyśpieszy wczytywanie.</a:t>
            </a:r>
            <a:endParaRPr lang="pl-PL" dirty="0"/>
          </a:p>
        </p:txBody>
      </p:sp>
    </p:spTree>
  </p:cSld>
  <p:clrMapOvr>
    <a:masterClrMapping/>
  </p:clrMapOvr>
  <p:transition>
    <p:checke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Tekst czyli przekaz informacji.</a:t>
            </a:r>
            <a:endParaRPr lang="pl-PL" dirty="0"/>
          </a:p>
        </p:txBody>
      </p:sp>
      <p:sp>
        <p:nvSpPr>
          <p:cNvPr id="3" name="Symbol zastępczy zawartości 2"/>
          <p:cNvSpPr>
            <a:spLocks noGrp="1"/>
          </p:cNvSpPr>
          <p:nvPr>
            <p:ph idx="1"/>
          </p:nvPr>
        </p:nvSpPr>
        <p:spPr/>
        <p:txBody>
          <a:bodyPr>
            <a:normAutofit lnSpcReduction="10000"/>
          </a:bodyPr>
          <a:lstStyle/>
          <a:p>
            <a:pPr algn="ctr">
              <a:buNone/>
            </a:pPr>
            <a:r>
              <a:rPr lang="pl-PL" dirty="0" smtClean="0"/>
              <a:t>Zmiana czcionki to jedno, a traktowanie tekstu, jako całości to jeszcze coś innego. Tekst musi mieć nagłówek. Nagłówek powinien być większy, może być napisany inną czcionką, a także może być albo wyrównany do lewego marginesu albo do prawego albo wyśrodkowany albo też wyjustowany. Aby tekst był odpowiednio umiejscowiony na stronie internetowej możemy użyć znaczników HMTL albo stylów CSS.</a:t>
            </a:r>
          </a:p>
          <a:p>
            <a:endParaRPr lang="pl-PL" dirty="0"/>
          </a:p>
        </p:txBody>
      </p:sp>
    </p:spTree>
  </p:cSld>
  <p:clrMapOvr>
    <a:masterClrMapping/>
  </p:clrMapOvr>
  <p:transition>
    <p:cover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A czym jest CSS ?</a:t>
            </a:r>
            <a:endParaRPr lang="pl-PL" dirty="0"/>
          </a:p>
        </p:txBody>
      </p:sp>
      <p:sp>
        <p:nvSpPr>
          <p:cNvPr id="3" name="Symbol zastępczy zawartości 2"/>
          <p:cNvSpPr>
            <a:spLocks noGrp="1"/>
          </p:cNvSpPr>
          <p:nvPr>
            <p:ph idx="1"/>
          </p:nvPr>
        </p:nvSpPr>
        <p:spPr/>
        <p:txBody>
          <a:bodyPr>
            <a:normAutofit fontScale="85000" lnSpcReduction="10000"/>
          </a:bodyPr>
          <a:lstStyle/>
          <a:p>
            <a:pPr algn="ctr">
              <a:buNone/>
            </a:pPr>
            <a:r>
              <a:rPr lang="pl-PL" dirty="0" smtClean="0"/>
              <a:t>CSS to Kaskadowe arkusze stylów czyli język służący do opisu formy prezentacji (wyświetlania) stron www. Arkusz stylów CSS to lista dyrektyw ustalających w jaki sposób ma zostać wyświetlana przez przeglądarkę internetową zawartość wybranych elementów (X)HTML lub XML. Można w ten sposób opisać wszystkie pojęcia odpowiedzialne za prezentację elementów dokumentów internetowych, takie jak rodzina czcionek, kolor tekstu, marginesy, odstęp międzywierszowy lub nawet pozycja danego elementu względem innych elementów bądź okna przeglądarki.</a:t>
            </a:r>
            <a:endParaRPr lang="pl-PL" dirty="0"/>
          </a:p>
        </p:txBody>
      </p:sp>
    </p:spTree>
  </p:cSld>
  <p:clrMapOvr>
    <a:masterClrMapping/>
  </p:clrMapOvr>
  <p:transition>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Przekaz informacji – </a:t>
            </a:r>
            <a:r>
              <a:rPr lang="pl-PL" dirty="0" err="1" smtClean="0"/>
              <a:t>cd</a:t>
            </a:r>
            <a:r>
              <a:rPr lang="pl-PL" dirty="0" smtClean="0"/>
              <a:t>.</a:t>
            </a:r>
            <a:endParaRPr lang="pl-PL" dirty="0"/>
          </a:p>
        </p:txBody>
      </p:sp>
      <p:sp>
        <p:nvSpPr>
          <p:cNvPr id="3" name="Symbol zastępczy zawartości 2"/>
          <p:cNvSpPr>
            <a:spLocks noGrp="1"/>
          </p:cNvSpPr>
          <p:nvPr>
            <p:ph idx="1"/>
          </p:nvPr>
        </p:nvSpPr>
        <p:spPr/>
        <p:txBody>
          <a:bodyPr/>
          <a:lstStyle/>
          <a:p>
            <a:pPr algn="ctr">
              <a:buNone/>
            </a:pPr>
            <a:r>
              <a:rPr lang="pl-PL" dirty="0" smtClean="0"/>
              <a:t>Zamieszczony tekst powinien być przejrzysty a przede wszystkim powinien zachowywać wszelkie zasady pisowni danego języka. Jeśli w naszym tekście będą błędy, czytelnik może stwierdzić że nasze informacje są mało wiarygodne i przestać korzystać z naszej strony. Czcionka z kolei powinna być wyraźna i czytelna.</a:t>
            </a:r>
            <a:endParaRPr lang="pl-PL" dirty="0"/>
          </a:p>
        </p:txBody>
      </p:sp>
    </p:spTree>
  </p:cSld>
  <p:clrMapOvr>
    <a:masterClrMapping/>
  </p:clrMapOvr>
  <p:transition>
    <p:pull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smtClean="0"/>
              <a:t>Podsumowanie – elementarne zasady przekazywania informacji.</a:t>
            </a:r>
            <a:endParaRPr lang="pl-PL" dirty="0"/>
          </a:p>
        </p:txBody>
      </p:sp>
      <p:sp>
        <p:nvSpPr>
          <p:cNvPr id="3" name="Symbol zastępczy zawartości 2"/>
          <p:cNvSpPr>
            <a:spLocks noGrp="1"/>
          </p:cNvSpPr>
          <p:nvPr>
            <p:ph idx="1"/>
          </p:nvPr>
        </p:nvSpPr>
        <p:spPr/>
        <p:txBody>
          <a:bodyPr>
            <a:normAutofit fontScale="92500" lnSpcReduction="20000"/>
          </a:bodyPr>
          <a:lstStyle/>
          <a:p>
            <a:pPr marL="514350" indent="-514350">
              <a:buFont typeface="+mj-lt"/>
              <a:buAutoNum type="arabicPeriod"/>
            </a:pPr>
            <a:r>
              <a:rPr lang="pl-PL" dirty="0" smtClean="0"/>
              <a:t>Czysto informacyjne strony powinny być proste by nie odwracać uwagi czytelnika od treści.</a:t>
            </a:r>
          </a:p>
          <a:p>
            <a:pPr marL="514350" indent="-514350">
              <a:buFont typeface="+mj-lt"/>
              <a:buAutoNum type="arabicPeriod"/>
            </a:pPr>
            <a:r>
              <a:rPr lang="pl-PL" dirty="0" smtClean="0"/>
              <a:t>Jako szata strony – grafika wektorowa.</a:t>
            </a:r>
          </a:p>
          <a:p>
            <a:pPr marL="514350" indent="-514350">
              <a:buFont typeface="+mj-lt"/>
              <a:buAutoNum type="arabicPeriod"/>
            </a:pPr>
            <a:r>
              <a:rPr lang="pl-PL" dirty="0" smtClean="0"/>
              <a:t>Zdjęcia i większe pliki graficzne umieszczać na osobnych serwerach.</a:t>
            </a:r>
          </a:p>
          <a:p>
            <a:pPr marL="514350" indent="-514350">
              <a:buFont typeface="+mj-lt"/>
              <a:buAutoNum type="arabicPeriod"/>
            </a:pPr>
            <a:r>
              <a:rPr lang="pl-PL" dirty="0" smtClean="0"/>
              <a:t>Zamieszczone informacje winny być pisane poprawnie ( wg. Zasad danego języka ) a ważniejsze treści wytłuszczone.</a:t>
            </a:r>
          </a:p>
          <a:p>
            <a:pPr marL="514350" indent="-514350">
              <a:buFont typeface="+mj-lt"/>
              <a:buAutoNum type="arabicPeriod"/>
            </a:pPr>
            <a:r>
              <a:rPr lang="pl-PL" dirty="0" smtClean="0"/>
              <a:t>Najważniejsze – kolory powinny zachowywać dobry kontrast ( najlepszy przykład białe tło – czarny tekst, najbardziej trafia do odbiorcy )</a:t>
            </a:r>
            <a:endParaRPr lang="pl-PL" dirty="0"/>
          </a:p>
        </p:txBody>
      </p:sp>
    </p:spTree>
  </p:cSld>
  <p:clrMapOvr>
    <a:masterClrMapping/>
  </p:clrMapOvr>
  <p:transition>
    <p:plus/>
  </p:transition>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4F4F4"/>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212</TotalTime>
  <Words>655</Words>
  <Application>Microsoft Office PowerPoint</Application>
  <PresentationFormat>Pokaz na ekranie (4:3)</PresentationFormat>
  <Paragraphs>38</Paragraphs>
  <Slides>21</Slides>
  <Notes>0</Notes>
  <HiddenSlides>0</HiddenSlides>
  <MMClips>0</MMClips>
  <ScaleCrop>false</ScaleCrop>
  <HeadingPairs>
    <vt:vector size="4" baseType="variant">
      <vt:variant>
        <vt:lpstr>Motyw</vt:lpstr>
      </vt:variant>
      <vt:variant>
        <vt:i4>1</vt:i4>
      </vt:variant>
      <vt:variant>
        <vt:lpstr>Tytuły slajdów</vt:lpstr>
      </vt:variant>
      <vt:variant>
        <vt:i4>21</vt:i4>
      </vt:variant>
    </vt:vector>
  </HeadingPairs>
  <TitlesOfParts>
    <vt:vector size="22" baseType="lpstr">
      <vt:lpstr>Motyw pakietu Office</vt:lpstr>
      <vt:lpstr>Techniki skutecznej i rzetelnej prezentacji informacji  na stronach www. </vt:lpstr>
      <vt:lpstr>WSTĘP</vt:lpstr>
      <vt:lpstr>Prostota jest dobra !</vt:lpstr>
      <vt:lpstr>Strzeż się przesady !</vt:lpstr>
      <vt:lpstr>Grafika oraz zdjęcia.</vt:lpstr>
      <vt:lpstr>Tekst czyli przekaz informacji.</vt:lpstr>
      <vt:lpstr>A czym jest CSS ?</vt:lpstr>
      <vt:lpstr>Przekaz informacji – cd.</vt:lpstr>
      <vt:lpstr>Podsumowanie – elementarne zasady przekazywania informacji.</vt:lpstr>
      <vt:lpstr>PRZYKŁADY</vt:lpstr>
      <vt:lpstr>IDEALNE ROZWIĄZANIE</vt:lpstr>
      <vt:lpstr>Slajd 12</vt:lpstr>
      <vt:lpstr>Bardzo dobre rozwiązanie</vt:lpstr>
      <vt:lpstr>Slajd 14</vt:lpstr>
      <vt:lpstr>Złe rozwiązanie</vt:lpstr>
      <vt:lpstr>Slajd 16</vt:lpstr>
      <vt:lpstr>Slajd 17</vt:lpstr>
      <vt:lpstr>Slajd 18</vt:lpstr>
      <vt:lpstr>Slajd 19</vt:lpstr>
      <vt:lpstr>Bibliografia</vt:lpstr>
      <vt:lpstr>Slajd 21</vt:lpstr>
    </vt:vector>
  </TitlesOfParts>
  <Company>DOM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Techniki skutecznej i rzetelnej prezentacji informacji  na stronach www. Dobre i złe rozwiązania. </dc:title>
  <dc:creator>stan</dc:creator>
  <cp:lastModifiedBy>stan</cp:lastModifiedBy>
  <cp:revision>22</cp:revision>
  <dcterms:created xsi:type="dcterms:W3CDTF">2008-10-12T11:21:53Z</dcterms:created>
  <dcterms:modified xsi:type="dcterms:W3CDTF">2008-10-12T14:53:58Z</dcterms:modified>
</cp:coreProperties>
</file>